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D3CD50-CAF7-48A9-B128-D8690A3CE1C8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6BA9B-A124-4739-8400-CE843853BD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02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6BA9B-A124-4739-8400-CE843853BD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60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5475CB0-62C6-43C8-9CBD-B728A9F19E44}" type="datetimeFigureOut">
              <a:rPr lang="en-US" smtClean="0"/>
              <a:t>3/29/2012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FE76F9-C779-48E6-BE5C-5311E05881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lorwithleo.com/artistinfo.php" TargetMode="External"/><Relationship Id="rId2" Type="http://schemas.openxmlformats.org/officeDocument/2006/relationships/hyperlink" Target="http://en.wikipedia.org/wiki/Joan_Mir%C3%B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7772400" cy="1470025"/>
          </a:xfrm>
        </p:spPr>
        <p:txBody>
          <a:bodyPr/>
          <a:lstStyle/>
          <a:p>
            <a:r>
              <a:rPr lang="en-US" dirty="0" err="1" smtClean="0">
                <a:solidFill>
                  <a:srgbClr val="FFFF00"/>
                </a:solidFill>
              </a:rPr>
              <a:t>Bodeg</a:t>
            </a:r>
            <a:r>
              <a:rPr lang="es-ES" dirty="0" smtClean="0">
                <a:solidFill>
                  <a:srgbClr val="FFFF00"/>
                </a:solidFill>
              </a:rPr>
              <a:t>ó</a:t>
            </a:r>
            <a:r>
              <a:rPr lang="en-US" dirty="0" smtClean="0">
                <a:solidFill>
                  <a:srgbClr val="FFFF00"/>
                </a:solidFill>
              </a:rPr>
              <a:t>n con Rosas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bg1"/>
                </a:solidFill>
              </a:rPr>
              <a:t>Joan </a:t>
            </a:r>
            <a:r>
              <a:rPr lang="en-US" dirty="0" err="1" smtClean="0">
                <a:solidFill>
                  <a:schemeClr val="bg1"/>
                </a:solidFill>
              </a:rPr>
              <a:t>Miro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Grace Li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Hoy </a:t>
            </a:r>
            <a:r>
              <a:rPr lang="en-US" dirty="0" err="1" smtClean="0">
                <a:solidFill>
                  <a:schemeClr val="bg1"/>
                </a:solidFill>
              </a:rPr>
              <a:t>es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jueves</a:t>
            </a:r>
            <a:r>
              <a:rPr lang="en-US" dirty="0" smtClean="0">
                <a:solidFill>
                  <a:schemeClr val="bg1"/>
                </a:solidFill>
              </a:rPr>
              <a:t>, el 29 del 2012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113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183880" cy="1051560"/>
          </a:xfrm>
        </p:spPr>
        <p:txBody>
          <a:bodyPr/>
          <a:lstStyle/>
          <a:p>
            <a:r>
              <a:rPr lang="en-US" dirty="0" err="1" smtClean="0"/>
              <a:t>Biografía</a:t>
            </a:r>
            <a:r>
              <a:rPr lang="en-US" dirty="0" smtClean="0"/>
              <a:t> de Joan </a:t>
            </a:r>
            <a:r>
              <a:rPr lang="en-US" dirty="0" err="1" smtClean="0"/>
              <a:t>Miró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Nacío</a:t>
            </a:r>
            <a:r>
              <a:rPr lang="en-US" dirty="0" smtClean="0"/>
              <a:t> en Barcelona, </a:t>
            </a:r>
            <a:r>
              <a:rPr lang="en-US" dirty="0" err="1" smtClean="0"/>
              <a:t>Espa</a:t>
            </a:r>
            <a:r>
              <a:rPr lang="es-ES" dirty="0" err="1" smtClean="0"/>
              <a:t>ña</a:t>
            </a:r>
            <a:r>
              <a:rPr lang="es-ES" dirty="0" smtClean="0"/>
              <a:t>- 20 de abril de 1893</a:t>
            </a:r>
          </a:p>
          <a:p>
            <a:r>
              <a:rPr lang="es-ES" dirty="0" smtClean="0"/>
              <a:t>Joan Miro primero exposición- en 1918, </a:t>
            </a:r>
            <a:r>
              <a:rPr lang="es-ES" dirty="0" err="1" smtClean="0"/>
              <a:t>Dalmau</a:t>
            </a:r>
            <a:r>
              <a:rPr lang="es-ES" dirty="0" smtClean="0"/>
              <a:t> </a:t>
            </a:r>
            <a:r>
              <a:rPr lang="es-ES" dirty="0" err="1" smtClean="0"/>
              <a:t>Gallery</a:t>
            </a:r>
            <a:endParaRPr lang="es-ES" dirty="0" smtClean="0"/>
          </a:p>
          <a:p>
            <a:r>
              <a:rPr lang="es-ES" dirty="0" smtClean="0"/>
              <a:t>1920- Mudó en Paris</a:t>
            </a:r>
          </a:p>
          <a:p>
            <a:r>
              <a:rPr lang="es-ES" dirty="0" smtClean="0"/>
              <a:t>1954- </a:t>
            </a:r>
            <a:r>
              <a:rPr lang="es-ES" dirty="0" err="1" smtClean="0"/>
              <a:t>Recibó</a:t>
            </a:r>
            <a:r>
              <a:rPr lang="es-ES" dirty="0" smtClean="0"/>
              <a:t> Gran </a:t>
            </a:r>
            <a:r>
              <a:rPr lang="es-ES" dirty="0" err="1" smtClean="0"/>
              <a:t>Premiode</a:t>
            </a:r>
            <a:r>
              <a:rPr lang="es-ES" dirty="0" smtClean="0"/>
              <a:t> Graba de la Bienal de Vencía</a:t>
            </a:r>
          </a:p>
          <a:p>
            <a:r>
              <a:rPr lang="es-ES" dirty="0" smtClean="0"/>
              <a:t>1980- Otorgó Medalla de Oro al </a:t>
            </a:r>
            <a:r>
              <a:rPr lang="es-ES" dirty="0" err="1" smtClean="0"/>
              <a:t>Merto</a:t>
            </a:r>
            <a:endParaRPr lang="es-ES" dirty="0" smtClean="0"/>
          </a:p>
          <a:p>
            <a:r>
              <a:rPr lang="es-ES" dirty="0" smtClean="0"/>
              <a:t>Murió- diciembre 25, 1983</a:t>
            </a:r>
          </a:p>
          <a:p>
            <a:endParaRPr lang="es-E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979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Bodeg</a:t>
            </a:r>
            <a:r>
              <a:rPr lang="es-ES" dirty="0">
                <a:solidFill>
                  <a:schemeClr val="tx1"/>
                </a:solidFill>
              </a:rPr>
              <a:t>ó</a:t>
            </a:r>
            <a:r>
              <a:rPr lang="en-US" dirty="0">
                <a:solidFill>
                  <a:schemeClr val="tx1"/>
                </a:solidFill>
              </a:rPr>
              <a:t>n con Rosas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793796"/>
            <a:ext cx="4191000" cy="444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19400" y="1263134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Colores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2103398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Azul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743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Rojo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429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Anaranjado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715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</a:t>
            </a:r>
            <a:r>
              <a:rPr lang="es-ES" dirty="0" smtClean="0"/>
              <a:t>afé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0400" y="4420632"/>
            <a:ext cx="1143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morado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295400" y="2288064"/>
            <a:ext cx="1066800" cy="639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143000" y="2927866"/>
            <a:ext cx="2133600" cy="870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828800" y="3613666"/>
            <a:ext cx="2895600" cy="1491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</p:cNvCxnSpPr>
          <p:nvPr/>
        </p:nvCxnSpPr>
        <p:spPr>
          <a:xfrm flipV="1">
            <a:off x="1803400" y="3125232"/>
            <a:ext cx="2400300" cy="148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295400" y="5715000"/>
            <a:ext cx="1143000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5800" y="5105400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blanco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447800" y="5029200"/>
            <a:ext cx="990600" cy="2608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3400" y="1720334"/>
            <a:ext cx="127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Verde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244600" y="1905000"/>
            <a:ext cx="3098800" cy="383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4409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descripción</a:t>
            </a:r>
            <a:r>
              <a:rPr lang="en-US" dirty="0" smtClean="0"/>
              <a:t> de la </a:t>
            </a:r>
            <a:r>
              <a:rPr lang="en-US" dirty="0" err="1" smtClean="0"/>
              <a:t>obra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11300"/>
            <a:ext cx="7467600" cy="4873752"/>
          </a:xfrm>
        </p:spPr>
        <p:txBody>
          <a:bodyPr/>
          <a:lstStyle/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pintura</a:t>
            </a:r>
            <a:r>
              <a:rPr lang="en-US" dirty="0" smtClean="0"/>
              <a:t> </a:t>
            </a:r>
            <a:r>
              <a:rPr lang="en-US" dirty="0" err="1" smtClean="0"/>
              <a:t>moderna</a:t>
            </a:r>
            <a:endParaRPr lang="en-US" dirty="0" smtClean="0"/>
          </a:p>
          <a:p>
            <a:r>
              <a:rPr lang="en-US" dirty="0" err="1" smtClean="0"/>
              <a:t>Surrealista</a:t>
            </a:r>
            <a:endParaRPr lang="en-US" dirty="0" smtClean="0"/>
          </a:p>
          <a:p>
            <a:r>
              <a:rPr lang="en-US" dirty="0" err="1" smtClean="0"/>
              <a:t>Cubista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rosa</a:t>
            </a:r>
            <a:endParaRPr lang="en-US" dirty="0" smtClean="0"/>
          </a:p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naranja</a:t>
            </a:r>
            <a:endParaRPr lang="en-US" dirty="0" smtClean="0"/>
          </a:p>
          <a:p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botella</a:t>
            </a:r>
            <a:endParaRPr lang="en-US" dirty="0" smtClean="0"/>
          </a:p>
          <a:p>
            <a:r>
              <a:rPr lang="en-US" dirty="0" err="1" smtClean="0"/>
              <a:t>Una</a:t>
            </a:r>
            <a:r>
              <a:rPr lang="en-US" dirty="0" smtClean="0"/>
              <a:t> mesa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sombras</a:t>
            </a:r>
            <a:r>
              <a:rPr lang="en-US" dirty="0" smtClean="0"/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76400"/>
            <a:ext cx="4191000" cy="444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845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El </a:t>
            </a:r>
            <a:r>
              <a:rPr lang="en-US" sz="4800" dirty="0" err="1" smtClean="0"/>
              <a:t>Tema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Tranquilo</a:t>
            </a:r>
            <a:r>
              <a:rPr lang="en-US" sz="3200" dirty="0" smtClean="0"/>
              <a:t> </a:t>
            </a:r>
          </a:p>
          <a:p>
            <a:r>
              <a:rPr lang="en-US" sz="3200" dirty="0" err="1" smtClean="0"/>
              <a:t>calma</a:t>
            </a:r>
            <a:endParaRPr lang="en-US" sz="3200" dirty="0" smtClean="0"/>
          </a:p>
          <a:p>
            <a:r>
              <a:rPr lang="en-US" sz="3200" dirty="0" err="1" smtClean="0"/>
              <a:t>Relajado</a:t>
            </a:r>
            <a:endParaRPr lang="en-US" sz="3200" dirty="0" smtClean="0"/>
          </a:p>
          <a:p>
            <a:r>
              <a:rPr lang="es-ES" sz="3200" dirty="0"/>
              <a:t>naturaleza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219200"/>
            <a:ext cx="3429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300538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33800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486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En mi </a:t>
            </a:r>
            <a:r>
              <a:rPr lang="en-US" sz="3600" dirty="0" err="1" smtClean="0"/>
              <a:t>opini</a:t>
            </a:r>
            <a:r>
              <a:rPr lang="es-ES" sz="3600" dirty="0" smtClean="0"/>
              <a:t>ó</a:t>
            </a:r>
            <a:r>
              <a:rPr lang="en-US" sz="3600" dirty="0" smtClean="0"/>
              <a:t>n La </a:t>
            </a:r>
            <a:r>
              <a:rPr lang="en-US" sz="3600" dirty="0" err="1" smtClean="0"/>
              <a:t>Pieza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…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600" dirty="0" smtClean="0"/>
              <a:t>Bonita</a:t>
            </a:r>
          </a:p>
          <a:p>
            <a:r>
              <a:rPr lang="en-US" sz="3600" dirty="0" err="1" smtClean="0"/>
              <a:t>Interesante</a:t>
            </a:r>
            <a:endParaRPr lang="en-US" sz="3600" dirty="0" smtClean="0"/>
          </a:p>
          <a:p>
            <a:r>
              <a:rPr lang="en-US" sz="3600" dirty="0" err="1" smtClean="0"/>
              <a:t>Distincto</a:t>
            </a:r>
            <a:r>
              <a:rPr lang="en-US" sz="3600" dirty="0" smtClean="0"/>
              <a:t> y </a:t>
            </a:r>
            <a:r>
              <a:rPr lang="en-US" sz="3600" dirty="0" err="1" smtClean="0"/>
              <a:t>diferente</a:t>
            </a:r>
            <a:r>
              <a:rPr lang="en-US" sz="3600" dirty="0" smtClean="0"/>
              <a:t> </a:t>
            </a:r>
            <a:r>
              <a:rPr lang="en-US" sz="3600" dirty="0" err="1" smtClean="0"/>
              <a:t>para</a:t>
            </a:r>
            <a:r>
              <a:rPr lang="en-US" sz="3600" dirty="0" smtClean="0"/>
              <a:t> </a:t>
            </a:r>
            <a:r>
              <a:rPr lang="en-US" sz="3600" dirty="0" err="1" smtClean="0"/>
              <a:t>otro</a:t>
            </a:r>
            <a:r>
              <a:rPr lang="en-US" sz="3600" dirty="0" smtClean="0"/>
              <a:t> </a:t>
            </a:r>
            <a:r>
              <a:rPr lang="en-US" sz="3600" dirty="0" err="1" smtClean="0"/>
              <a:t>obras</a:t>
            </a:r>
            <a:endParaRPr lang="en-US" sz="3600" dirty="0" smtClean="0"/>
          </a:p>
          <a:p>
            <a:r>
              <a:rPr lang="en-US" sz="3600" dirty="0" smtClean="0"/>
              <a:t>Buena</a:t>
            </a:r>
          </a:p>
          <a:p>
            <a:r>
              <a:rPr lang="es-ES" sz="3600" dirty="0" smtClean="0"/>
              <a:t>Misterioso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6390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BIBLIOGRAFIA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>
                <a:hlinkClick r:id="rId2"/>
              </a:rPr>
              <a:t>http://</a:t>
            </a:r>
            <a:r>
              <a:rPr lang="en-US" sz="3200" dirty="0" smtClean="0">
                <a:hlinkClick r:id="rId2"/>
              </a:rPr>
              <a:t>en.wikipedia.org/wiki/Joan_Mir%C3%B3</a:t>
            </a:r>
            <a:endParaRPr lang="en-US" sz="3200" dirty="0" smtClean="0"/>
          </a:p>
          <a:p>
            <a:r>
              <a:rPr lang="en-US" sz="3200" dirty="0" smtClean="0">
                <a:hlinkClick r:id="rId3"/>
              </a:rPr>
              <a:t>http://Colorwithleo.com/artistinfo.php#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translate.google.com</a:t>
            </a:r>
          </a:p>
          <a:p>
            <a:r>
              <a:rPr lang="en-US" sz="3200" smtClean="0"/>
              <a:t>Wikipaintings.org/en/</a:t>
            </a:r>
            <a:r>
              <a:rPr lang="en-US" sz="3200" dirty="0" err="1" smtClean="0"/>
              <a:t>joan-miro</a:t>
            </a:r>
            <a:r>
              <a:rPr lang="en-US" sz="3200" dirty="0" smtClean="0"/>
              <a:t>/still-life-with-rose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24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1486</TotalTime>
  <Words>133</Words>
  <Application>Microsoft Office PowerPoint</Application>
  <PresentationFormat>On-screen Show (4:3)</PresentationFormat>
  <Paragraphs>46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Oriel</vt:lpstr>
      <vt:lpstr>Bodegón con Rosas Joan Miro</vt:lpstr>
      <vt:lpstr>Biografía de Joan Miró</vt:lpstr>
      <vt:lpstr>Bodegón con Rosas</vt:lpstr>
      <vt:lpstr>descripción de la obra</vt:lpstr>
      <vt:lpstr>El Tema</vt:lpstr>
      <vt:lpstr>En mi opinión La Pieza Es…</vt:lpstr>
      <vt:lpstr>BIBLIOGRAFIA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Bodegon con Rosas Joan Miro</dc:title>
  <dc:creator>Grace</dc:creator>
  <cp:lastModifiedBy>Grace</cp:lastModifiedBy>
  <cp:revision>16</cp:revision>
  <dcterms:created xsi:type="dcterms:W3CDTF">2012-03-28T23:10:46Z</dcterms:created>
  <dcterms:modified xsi:type="dcterms:W3CDTF">2012-03-30T00:00:30Z</dcterms:modified>
</cp:coreProperties>
</file>